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Amatic SC" panose="020B0604020202020204" charset="-79"/>
      <p:regular r:id="rId17"/>
      <p:bold r:id="rId18"/>
    </p:embeddedFont>
    <p:embeddedFont>
      <p:font typeface="Comfortaa" panose="020B0604020202020204" charset="0"/>
      <p:regular r:id="rId19"/>
      <p:bold r:id="rId20"/>
    </p:embeddedFont>
    <p:embeddedFont>
      <p:font typeface="Source Code Pro" panose="020B0604020202020204" charset="0"/>
      <p:regular r:id="rId21"/>
      <p:bold r:id="rId22"/>
      <p:italic r:id="rId23"/>
      <p:boldItalic r:id="rId24"/>
    </p:embeddedFont>
    <p:embeddedFont>
      <p:font typeface="Caveat" panose="020B0604020202020204" charset="-52"/>
      <p:regular r:id="rId25"/>
      <p:bold r:id="rId26"/>
    </p:embeddedFont>
    <p:embeddedFont>
      <p:font typeface="Comic Sans MS" panose="030F0702030302020204" pitchFamily="66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191">
          <p15:clr>
            <a:srgbClr val="A4A3A4"/>
          </p15:clr>
        </p15:guide>
        <p15:guide id="2" pos="2995">
          <p15:clr>
            <a:srgbClr val="A4A3A4"/>
          </p15:clr>
        </p15:guide>
        <p15:guide id="3" pos="32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690" y="30"/>
      </p:cViewPr>
      <p:guideLst>
        <p:guide orient="horz" pos="1191"/>
        <p:guide pos="2995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8992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5b002da5e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5b002da5e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b002da5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b002da5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5b002da5e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5b002da5e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5b002da5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5b002da5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5b002da5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5b002da5e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5b002da5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5b002da5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5b002da5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5b002da5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5b002da5e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5b002da5e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5b002da5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5b002da5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5b002da5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5b002da5e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5b002da5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5b002da5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5b002da5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5b002da5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5b002da5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5b002da5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-348275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900FF"/>
                </a:solidFill>
              </a:rPr>
              <a:t>LEARN. COOK. ENJOY.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445650" y="4185075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YOUR FUTURE IS THE BEST INVESTMENT 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350" y="1674325"/>
            <a:ext cx="4107649" cy="23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35025"/>
            <a:ext cx="5036350" cy="246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637" y="0"/>
            <a:ext cx="685356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8870"/>
            <a:ext cx="9144000" cy="377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3402250" y="254500"/>
            <a:ext cx="73401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910825" y="1574700"/>
            <a:ext cx="73401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00" y="0"/>
            <a:ext cx="7715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/>
        </p:nvSpPr>
        <p:spPr>
          <a:xfrm>
            <a:off x="487680" y="1071550"/>
            <a:ext cx="8763000" cy="19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THANKS FOR YOUR ATTENTION !!!</a:t>
            </a:r>
            <a:endParaRPr sz="4800" b="1" dirty="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750" y="1890000"/>
            <a:ext cx="3219625" cy="297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600" y="0"/>
            <a:ext cx="51033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901950" y="80350"/>
            <a:ext cx="7340100" cy="85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WHAT CAN WE OFFER YOU ?</a:t>
            </a:r>
            <a:endParaRPr sz="3000" b="1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535775" y="776875"/>
            <a:ext cx="8211000" cy="4232700"/>
          </a:xfrm>
          <a:prstGeom prst="rect">
            <a:avLst/>
          </a:prstGeom>
          <a:solidFill>
            <a:srgbClr val="CE96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Char char="●"/>
            </a:pPr>
            <a:r>
              <a:rPr lang="ru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 LEVELS OF LEARNING ( BASIC LEVEL, PROFESSIONAL ENGLISH + COOKING)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Char char="●"/>
            </a:pPr>
            <a:r>
              <a:rPr lang="ru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QUALIFIED TEACHERS 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Char char="●"/>
            </a:pPr>
            <a:r>
              <a:rPr lang="ru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MODERN TECHNICS 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Char char="●"/>
            </a:pPr>
            <a:r>
              <a:rPr lang="ru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ABILITY TO SPEAK WITH NATIVE SPEAKER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Char char="●"/>
            </a:pPr>
            <a:r>
              <a:rPr lang="ru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CHANCE TO GET THE JOB  ON THE PROFESSIONAL KITCHEN ( FOR 2D LEVEL)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Char char="●"/>
            </a:pPr>
            <a:r>
              <a:rPr lang="ru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GOOD PRICE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Char char="●"/>
            </a:pPr>
            <a:r>
              <a:rPr lang="ru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BEST PROGRAM FOR THE BEST COOK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8746625" y="4781850"/>
            <a:ext cx="73401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30250"/>
            <a:ext cx="8839200" cy="36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839201" cy="166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25" y="1549656"/>
            <a:ext cx="8839199" cy="149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240006"/>
            <a:ext cx="9144000" cy="1795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1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0900" y="1540375"/>
            <a:ext cx="4862200" cy="35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977800" y="93775"/>
            <a:ext cx="7621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WE COOPERATE WITH THE HEAD-CHIEFS AROUND THE WHOLE WORD </a:t>
            </a:r>
            <a:endParaRPr sz="3000" b="1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25100"/>
            <a:ext cx="8839199" cy="3180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1017975" y="321475"/>
            <a:ext cx="73401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WHAT DOES IT MEAN FOR YOU ?</a:t>
            </a:r>
            <a:endParaRPr sz="3000" b="1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75" y="1339450"/>
            <a:ext cx="4249923" cy="349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675" y="1330375"/>
            <a:ext cx="4249923" cy="349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/>
        </p:nvSpPr>
        <p:spPr>
          <a:xfrm>
            <a:off x="987375" y="56600"/>
            <a:ext cx="7340100" cy="20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WHERE WE ARE LOCATED?</a:t>
            </a:r>
            <a:endParaRPr sz="3000" b="1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WHEN DO WE WORK ?</a:t>
            </a:r>
            <a:endParaRPr sz="3000" b="1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1084950" y="2016725"/>
            <a:ext cx="73401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01" y="1393025"/>
            <a:ext cx="7457376" cy="419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Экран (16:9)</PresentationFormat>
  <Paragraphs>15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Amatic SC</vt:lpstr>
      <vt:lpstr>Comfortaa</vt:lpstr>
      <vt:lpstr>Source Code Pro</vt:lpstr>
      <vt:lpstr>Caveat</vt:lpstr>
      <vt:lpstr>Comic Sans MS</vt:lpstr>
      <vt:lpstr>Beach Day</vt:lpstr>
      <vt:lpstr>LEARN. COOK. ENJOY.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LEARN. COOK. ENJOY.</dc:title>
  <cp:lastModifiedBy>Вова</cp:lastModifiedBy>
  <cp:revision>1</cp:revision>
  <dcterms:modified xsi:type="dcterms:W3CDTF">2019-11-28T19:03:17Z</dcterms:modified>
</cp:coreProperties>
</file>